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243175" cy="15243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28"/>
  </p:normalViewPr>
  <p:slideViewPr>
    <p:cSldViewPr snapToGrid="0">
      <p:cViewPr varScale="1">
        <p:scale>
          <a:sx n="49" d="100"/>
          <a:sy n="49" d="100"/>
        </p:scale>
        <p:origin x="26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238" y="2494660"/>
            <a:ext cx="12956699" cy="5306883"/>
          </a:xfrm>
        </p:spPr>
        <p:txBody>
          <a:bodyPr anchor="b"/>
          <a:lstStyle>
            <a:lvl1pPr algn="ctr"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8006196"/>
            <a:ext cx="11432381" cy="3680238"/>
          </a:xfrm>
        </p:spPr>
        <p:txBody>
          <a:bodyPr/>
          <a:lstStyle>
            <a:lvl1pPr marL="0" indent="0" algn="ctr">
              <a:buNone/>
              <a:defRPr sz="4001"/>
            </a:lvl1pPr>
            <a:lvl2pPr marL="762152" indent="0" algn="ctr">
              <a:buNone/>
              <a:defRPr sz="3334"/>
            </a:lvl2pPr>
            <a:lvl3pPr marL="1524305" indent="0" algn="ctr">
              <a:buNone/>
              <a:defRPr sz="3001"/>
            </a:lvl3pPr>
            <a:lvl4pPr marL="2286457" indent="0" algn="ctr">
              <a:buNone/>
              <a:defRPr sz="2667"/>
            </a:lvl4pPr>
            <a:lvl5pPr marL="3048610" indent="0" algn="ctr">
              <a:buNone/>
              <a:defRPr sz="2667"/>
            </a:lvl5pPr>
            <a:lvl6pPr marL="3810762" indent="0" algn="ctr">
              <a:buNone/>
              <a:defRPr sz="2667"/>
            </a:lvl6pPr>
            <a:lvl7pPr marL="4572914" indent="0" algn="ctr">
              <a:buNone/>
              <a:defRPr sz="2667"/>
            </a:lvl7pPr>
            <a:lvl8pPr marL="5335067" indent="0" algn="ctr">
              <a:buNone/>
              <a:defRPr sz="2667"/>
            </a:lvl8pPr>
            <a:lvl9pPr marL="6097219" indent="0" algn="ctr">
              <a:buNone/>
              <a:defRPr sz="26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7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9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8" y="811558"/>
            <a:ext cx="3286810" cy="129178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9" y="811558"/>
            <a:ext cx="9669889" cy="129178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7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0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30" y="3800213"/>
            <a:ext cx="13147238" cy="6340736"/>
          </a:xfrm>
        </p:spPr>
        <p:txBody>
          <a:bodyPr anchor="b"/>
          <a:lstStyle>
            <a:lvl1pPr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30" y="10200935"/>
            <a:ext cx="13147238" cy="3334443"/>
          </a:xfrm>
        </p:spPr>
        <p:txBody>
          <a:bodyPr/>
          <a:lstStyle>
            <a:lvl1pPr marL="0" indent="0">
              <a:buNone/>
              <a:defRPr sz="4001">
                <a:solidFill>
                  <a:schemeClr val="tx1"/>
                </a:solidFill>
              </a:defRPr>
            </a:lvl1pPr>
            <a:lvl2pPr marL="762152" indent="0">
              <a:buNone/>
              <a:defRPr sz="3334">
                <a:solidFill>
                  <a:schemeClr val="tx1">
                    <a:tint val="75000"/>
                  </a:schemeClr>
                </a:solidFill>
              </a:defRPr>
            </a:lvl2pPr>
            <a:lvl3pPr marL="1524305" indent="0">
              <a:buNone/>
              <a:defRPr sz="3001">
                <a:solidFill>
                  <a:schemeClr val="tx1">
                    <a:tint val="75000"/>
                  </a:schemeClr>
                </a:solidFill>
              </a:defRPr>
            </a:lvl3pPr>
            <a:lvl4pPr marL="228645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4pPr>
            <a:lvl5pPr marL="304861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5pPr>
            <a:lvl6pPr marL="3810762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4572914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533506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6097219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1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811561"/>
            <a:ext cx="13147238" cy="29463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5" y="3736696"/>
            <a:ext cx="6448577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5" y="5567993"/>
            <a:ext cx="6448577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8" y="3736696"/>
            <a:ext cx="6480335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8" y="5567993"/>
            <a:ext cx="6480335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8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8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0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2194738"/>
            <a:ext cx="7716857" cy="10832534"/>
          </a:xfrm>
        </p:spPr>
        <p:txBody>
          <a:bodyPr/>
          <a:lstStyle>
            <a:lvl1pPr>
              <a:defRPr sz="5334"/>
            </a:lvl1pPr>
            <a:lvl2pPr>
              <a:defRPr sz="4668"/>
            </a:lvl2pPr>
            <a:lvl3pPr>
              <a:defRPr sz="4001"/>
            </a:lvl3pPr>
            <a:lvl4pPr>
              <a:defRPr sz="3334"/>
            </a:lvl4pPr>
            <a:lvl5pPr>
              <a:defRPr sz="3334"/>
            </a:lvl5pPr>
            <a:lvl6pPr>
              <a:defRPr sz="3334"/>
            </a:lvl6pPr>
            <a:lvl7pPr>
              <a:defRPr sz="3334"/>
            </a:lvl7pPr>
            <a:lvl8pPr>
              <a:defRPr sz="3334"/>
            </a:lvl8pPr>
            <a:lvl9pPr>
              <a:defRPr sz="33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9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2194738"/>
            <a:ext cx="7716857" cy="10832534"/>
          </a:xfrm>
        </p:spPr>
        <p:txBody>
          <a:bodyPr anchor="t"/>
          <a:lstStyle>
            <a:lvl1pPr marL="0" indent="0">
              <a:buNone/>
              <a:defRPr sz="5334"/>
            </a:lvl1pPr>
            <a:lvl2pPr marL="762152" indent="0">
              <a:buNone/>
              <a:defRPr sz="4668"/>
            </a:lvl2pPr>
            <a:lvl3pPr marL="1524305" indent="0">
              <a:buNone/>
              <a:defRPr sz="4001"/>
            </a:lvl3pPr>
            <a:lvl4pPr marL="2286457" indent="0">
              <a:buNone/>
              <a:defRPr sz="3334"/>
            </a:lvl4pPr>
            <a:lvl5pPr marL="3048610" indent="0">
              <a:buNone/>
              <a:defRPr sz="3334"/>
            </a:lvl5pPr>
            <a:lvl6pPr marL="3810762" indent="0">
              <a:buNone/>
              <a:defRPr sz="3334"/>
            </a:lvl6pPr>
            <a:lvl7pPr marL="4572914" indent="0">
              <a:buNone/>
              <a:defRPr sz="3334"/>
            </a:lvl7pPr>
            <a:lvl8pPr marL="5335067" indent="0">
              <a:buNone/>
              <a:defRPr sz="3334"/>
            </a:lvl8pPr>
            <a:lvl9pPr marL="6097219" indent="0">
              <a:buNone/>
              <a:defRPr sz="33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8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811561"/>
            <a:ext cx="13147238" cy="2946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4057789"/>
            <a:ext cx="13147238" cy="9671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60872-469B-1842-88A8-3B5897E29044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14128168"/>
            <a:ext cx="5144572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3F3DB-1F57-8747-A9C2-58BE35B4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9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4305" rtl="0" eaLnBrk="1" latinLnBrk="0" hangingPunct="1">
        <a:lnSpc>
          <a:spcPct val="90000"/>
        </a:lnSpc>
        <a:spcBef>
          <a:spcPct val="0"/>
        </a:spcBef>
        <a:buNone/>
        <a:defRPr sz="73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076" indent="-381076" algn="l" defTabSz="1524305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sz="4668" kern="1200">
          <a:solidFill>
            <a:schemeClr val="tx1"/>
          </a:solidFill>
          <a:latin typeface="+mn-lt"/>
          <a:ea typeface="+mn-ea"/>
          <a:cs typeface="+mn-cs"/>
        </a:defRPr>
      </a:lvl1pPr>
      <a:lvl2pPr marL="1143229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4001" kern="1200">
          <a:solidFill>
            <a:schemeClr val="tx1"/>
          </a:solidFill>
          <a:latin typeface="+mn-lt"/>
          <a:ea typeface="+mn-ea"/>
          <a:cs typeface="+mn-cs"/>
        </a:defRPr>
      </a:lvl2pPr>
      <a:lvl3pPr marL="190538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334" kern="1200">
          <a:solidFill>
            <a:schemeClr val="tx1"/>
          </a:solidFill>
          <a:latin typeface="+mn-lt"/>
          <a:ea typeface="+mn-ea"/>
          <a:cs typeface="+mn-cs"/>
        </a:defRPr>
      </a:lvl3pPr>
      <a:lvl4pPr marL="266753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429686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4191838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95399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71614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478295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1pPr>
      <a:lvl2pPr marL="76215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5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3pPr>
      <a:lvl4pPr marL="228645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04861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381076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572914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33506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097219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A0C86232-7906-5A8E-28FC-B331DC30E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5243175" cy="15243175"/>
          </a:xfrm>
          <a:prstGeom prst="rect">
            <a:avLst/>
          </a:prstGeom>
        </p:spPr>
      </p:pic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CA982585-45E8-AAF4-00AA-BD26F036C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96" y="4625086"/>
            <a:ext cx="7772400" cy="5580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09DC7B-B965-A8BF-ED63-7722E6A879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788" y="495451"/>
            <a:ext cx="5223950" cy="40366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2388FA-7313-AE80-247F-65F04F672BA1}"/>
              </a:ext>
            </a:extLst>
          </p:cNvPr>
          <p:cNvSpPr txBox="1"/>
          <p:nvPr/>
        </p:nvSpPr>
        <p:spPr>
          <a:xfrm>
            <a:off x="7158730" y="1061646"/>
            <a:ext cx="5690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Sponsor A Date</a:t>
            </a:r>
            <a:endParaRPr lang="en-US" sz="4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C0B1C-BB9A-1BA3-0B54-41924A61C74E}"/>
              </a:ext>
            </a:extLst>
          </p:cNvPr>
          <p:cNvSpPr txBox="1"/>
          <p:nvPr/>
        </p:nvSpPr>
        <p:spPr>
          <a:xfrm>
            <a:off x="8959323" y="3292770"/>
            <a:ext cx="4649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It Works</a:t>
            </a: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F9F326-BE5F-8B76-EC15-204C795C0F43}"/>
              </a:ext>
            </a:extLst>
          </p:cNvPr>
          <p:cNvSpPr/>
          <p:nvPr/>
        </p:nvSpPr>
        <p:spPr>
          <a:xfrm>
            <a:off x="2142685" y="10891753"/>
            <a:ext cx="4760522" cy="37297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467903-0C33-042D-2FE2-E1FFA21E7772}"/>
              </a:ext>
            </a:extLst>
          </p:cNvPr>
          <p:cNvSpPr txBox="1"/>
          <p:nvPr/>
        </p:nvSpPr>
        <p:spPr>
          <a:xfrm>
            <a:off x="8959323" y="4329407"/>
            <a:ext cx="575829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7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Choose a date you'd like to sponsor</a:t>
            </a:r>
            <a:br>
              <a:rPr lang="en-US" sz="27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700" u="none" strike="noStrike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7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Pay the amount associated with that date. For example, sponsor July 1st and pay $1. Sponsor July 10th and pay $10.</a:t>
            </a:r>
            <a:br>
              <a:rPr lang="en-US" sz="27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700" u="none" strike="noStrike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7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may choose more than one date.</a:t>
            </a:r>
            <a:br>
              <a:rPr lang="en-US" sz="27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700" u="none" strike="noStrike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7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Each day you sponsor increases your chance to win a $50 gift card!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AEA803-23AE-A41A-6778-FB12756824BF}"/>
              </a:ext>
            </a:extLst>
          </p:cNvPr>
          <p:cNvSpPr txBox="1"/>
          <p:nvPr/>
        </p:nvSpPr>
        <p:spPr>
          <a:xfrm>
            <a:off x="686430" y="4668694"/>
            <a:ext cx="767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MONTH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E08532-3136-6358-8D93-2796E3393536}"/>
              </a:ext>
            </a:extLst>
          </p:cNvPr>
          <p:cNvSpPr txBox="1"/>
          <p:nvPr/>
        </p:nvSpPr>
        <p:spPr>
          <a:xfrm>
            <a:off x="7637465" y="11060937"/>
            <a:ext cx="4649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Name</a:t>
            </a: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962791-E54B-07C0-92DB-F63551E6D754}"/>
              </a:ext>
            </a:extLst>
          </p:cNvPr>
          <p:cNvSpPr txBox="1"/>
          <p:nvPr/>
        </p:nvSpPr>
        <p:spPr>
          <a:xfrm>
            <a:off x="7637465" y="11992270"/>
            <a:ext cx="4649169" cy="220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sz="32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ayPal: </a:t>
            </a:r>
            <a:r>
              <a:rPr lang="en-US" sz="3200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XXXX</a:t>
            </a:r>
          </a:p>
          <a:p>
            <a:pPr algn="l">
              <a:lnSpc>
                <a:spcPct val="150000"/>
              </a:lnSpc>
            </a:pPr>
            <a:r>
              <a:rPr lang="en-US" sz="3200" u="none" strike="noStrike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CashApp</a:t>
            </a:r>
            <a:r>
              <a:rPr lang="en-US" sz="32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 </a:t>
            </a:r>
            <a:r>
              <a:rPr lang="en-US" sz="3200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$XXX</a:t>
            </a:r>
          </a:p>
          <a:p>
            <a:pPr algn="l">
              <a:lnSpc>
                <a:spcPct val="150000"/>
              </a:lnSpc>
            </a:pPr>
            <a:r>
              <a:rPr lang="en-US" sz="3200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Venmo: </a:t>
            </a:r>
            <a:r>
              <a:rPr lang="en-US" sz="3200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US" sz="3200" b="1" u="none" strike="noStrike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xxxx</a:t>
            </a:r>
            <a:endParaRPr lang="en-US" sz="3200" b="1" u="none" strike="noStrike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46C74D-665D-19BE-9E2C-9BCDD8F4A1FE}"/>
              </a:ext>
            </a:extLst>
          </p:cNvPr>
          <p:cNvSpPr txBox="1"/>
          <p:nvPr/>
        </p:nvSpPr>
        <p:spPr>
          <a:xfrm>
            <a:off x="686431" y="58116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B354B1-0327-67D1-C062-BA47B1E3CD5E}"/>
              </a:ext>
            </a:extLst>
          </p:cNvPr>
          <p:cNvSpPr txBox="1"/>
          <p:nvPr/>
        </p:nvSpPr>
        <p:spPr>
          <a:xfrm>
            <a:off x="1757993" y="58116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71887F-3706-0D3C-A16B-3A9A5E3E62D8}"/>
              </a:ext>
            </a:extLst>
          </p:cNvPr>
          <p:cNvSpPr txBox="1"/>
          <p:nvPr/>
        </p:nvSpPr>
        <p:spPr>
          <a:xfrm>
            <a:off x="2900993" y="58116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DC4F66-E474-1814-5EC3-E3BCC402188B}"/>
              </a:ext>
            </a:extLst>
          </p:cNvPr>
          <p:cNvSpPr txBox="1"/>
          <p:nvPr/>
        </p:nvSpPr>
        <p:spPr>
          <a:xfrm>
            <a:off x="3986843" y="58116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003A51-BC01-75D5-C363-C5CBFD1BFDC4}"/>
              </a:ext>
            </a:extLst>
          </p:cNvPr>
          <p:cNvSpPr txBox="1"/>
          <p:nvPr/>
        </p:nvSpPr>
        <p:spPr>
          <a:xfrm>
            <a:off x="5072693" y="58116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D9A61D-AC35-78BA-8596-32C26D5BF974}"/>
              </a:ext>
            </a:extLst>
          </p:cNvPr>
          <p:cNvSpPr txBox="1"/>
          <p:nvPr/>
        </p:nvSpPr>
        <p:spPr>
          <a:xfrm>
            <a:off x="6201406" y="58116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9A4003F-CBC9-CB61-A5FA-E6353CED1187}"/>
              </a:ext>
            </a:extLst>
          </p:cNvPr>
          <p:cNvSpPr txBox="1"/>
          <p:nvPr/>
        </p:nvSpPr>
        <p:spPr>
          <a:xfrm>
            <a:off x="7330118" y="58116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092F88-C395-7B1A-A0AA-CDBAC97498B3}"/>
              </a:ext>
            </a:extLst>
          </p:cNvPr>
          <p:cNvSpPr txBox="1"/>
          <p:nvPr/>
        </p:nvSpPr>
        <p:spPr>
          <a:xfrm>
            <a:off x="686431" y="67260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345610-6CCF-A4BC-6977-86EF2D39771E}"/>
              </a:ext>
            </a:extLst>
          </p:cNvPr>
          <p:cNvSpPr txBox="1"/>
          <p:nvPr/>
        </p:nvSpPr>
        <p:spPr>
          <a:xfrm>
            <a:off x="1757993" y="67260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0B67176-854C-9FB9-01B7-52BE98164201}"/>
              </a:ext>
            </a:extLst>
          </p:cNvPr>
          <p:cNvSpPr txBox="1"/>
          <p:nvPr/>
        </p:nvSpPr>
        <p:spPr>
          <a:xfrm>
            <a:off x="2900993" y="67260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C54356-C5D4-5589-78C5-7AF29CB23C9E}"/>
              </a:ext>
            </a:extLst>
          </p:cNvPr>
          <p:cNvSpPr txBox="1"/>
          <p:nvPr/>
        </p:nvSpPr>
        <p:spPr>
          <a:xfrm>
            <a:off x="3986843" y="67260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04857FA-7F80-951D-A4A6-6720DBF195A8}"/>
              </a:ext>
            </a:extLst>
          </p:cNvPr>
          <p:cNvSpPr txBox="1"/>
          <p:nvPr/>
        </p:nvSpPr>
        <p:spPr>
          <a:xfrm>
            <a:off x="5072693" y="67260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69C67C2-E27A-D417-CA5F-0A4DB13FCF97}"/>
              </a:ext>
            </a:extLst>
          </p:cNvPr>
          <p:cNvSpPr txBox="1"/>
          <p:nvPr/>
        </p:nvSpPr>
        <p:spPr>
          <a:xfrm>
            <a:off x="6201406" y="67260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DFB2FA3-5377-B10F-6462-F688138B08B3}"/>
              </a:ext>
            </a:extLst>
          </p:cNvPr>
          <p:cNvSpPr txBox="1"/>
          <p:nvPr/>
        </p:nvSpPr>
        <p:spPr>
          <a:xfrm>
            <a:off x="7330118" y="67260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47A2D1F-03A9-1406-23E9-527F8EA20AF0}"/>
              </a:ext>
            </a:extLst>
          </p:cNvPr>
          <p:cNvSpPr txBox="1"/>
          <p:nvPr/>
        </p:nvSpPr>
        <p:spPr>
          <a:xfrm>
            <a:off x="686431" y="76404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D572A8-8C66-E666-8AF7-6C1E87BA6F21}"/>
              </a:ext>
            </a:extLst>
          </p:cNvPr>
          <p:cNvSpPr txBox="1"/>
          <p:nvPr/>
        </p:nvSpPr>
        <p:spPr>
          <a:xfrm>
            <a:off x="1757993" y="76404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63AC52A-490D-F396-34D8-1C600EC2EAF3}"/>
              </a:ext>
            </a:extLst>
          </p:cNvPr>
          <p:cNvSpPr txBox="1"/>
          <p:nvPr/>
        </p:nvSpPr>
        <p:spPr>
          <a:xfrm>
            <a:off x="2900993" y="76404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2051B5-09C9-7351-F238-1EF674B8EA92}"/>
              </a:ext>
            </a:extLst>
          </p:cNvPr>
          <p:cNvSpPr txBox="1"/>
          <p:nvPr/>
        </p:nvSpPr>
        <p:spPr>
          <a:xfrm>
            <a:off x="3986843" y="76404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40B78F3-1BA1-0602-2D80-736B9CE9E9F1}"/>
              </a:ext>
            </a:extLst>
          </p:cNvPr>
          <p:cNvSpPr txBox="1"/>
          <p:nvPr/>
        </p:nvSpPr>
        <p:spPr>
          <a:xfrm>
            <a:off x="5072693" y="76404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98C7F91-E24F-1C99-DB16-87177BAA0705}"/>
              </a:ext>
            </a:extLst>
          </p:cNvPr>
          <p:cNvSpPr txBox="1"/>
          <p:nvPr/>
        </p:nvSpPr>
        <p:spPr>
          <a:xfrm>
            <a:off x="6201406" y="76404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3F5288-026B-0262-CBA8-8D537BD994B1}"/>
              </a:ext>
            </a:extLst>
          </p:cNvPr>
          <p:cNvSpPr txBox="1"/>
          <p:nvPr/>
        </p:nvSpPr>
        <p:spPr>
          <a:xfrm>
            <a:off x="7330118" y="7640494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09FE1F2-1828-6D9A-CB64-6296149CD4E6}"/>
              </a:ext>
            </a:extLst>
          </p:cNvPr>
          <p:cNvSpPr txBox="1"/>
          <p:nvPr/>
        </p:nvSpPr>
        <p:spPr>
          <a:xfrm>
            <a:off x="686431" y="8540607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644F878-9C3D-98FD-EB58-24FA59AA3024}"/>
              </a:ext>
            </a:extLst>
          </p:cNvPr>
          <p:cNvSpPr txBox="1"/>
          <p:nvPr/>
        </p:nvSpPr>
        <p:spPr>
          <a:xfrm>
            <a:off x="1757993" y="8540607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C59AF9C-ABB4-5F37-F3F9-2F80407518FE}"/>
              </a:ext>
            </a:extLst>
          </p:cNvPr>
          <p:cNvSpPr txBox="1"/>
          <p:nvPr/>
        </p:nvSpPr>
        <p:spPr>
          <a:xfrm>
            <a:off x="2900993" y="8540607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3BB266F-0F5E-E39B-2601-745F9C88A7EA}"/>
              </a:ext>
            </a:extLst>
          </p:cNvPr>
          <p:cNvSpPr txBox="1"/>
          <p:nvPr/>
        </p:nvSpPr>
        <p:spPr>
          <a:xfrm>
            <a:off x="3986843" y="8540607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44C0FF0-25E1-8C1F-3ECB-5811018F4747}"/>
              </a:ext>
            </a:extLst>
          </p:cNvPr>
          <p:cNvSpPr txBox="1"/>
          <p:nvPr/>
        </p:nvSpPr>
        <p:spPr>
          <a:xfrm>
            <a:off x="5072693" y="8540607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D7A576-9F56-BA95-0382-9645A9DE7389}"/>
              </a:ext>
            </a:extLst>
          </p:cNvPr>
          <p:cNvSpPr txBox="1"/>
          <p:nvPr/>
        </p:nvSpPr>
        <p:spPr>
          <a:xfrm>
            <a:off x="6201406" y="8540607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2648729-E5A8-99F5-91FE-627EB2BB78CE}"/>
              </a:ext>
            </a:extLst>
          </p:cNvPr>
          <p:cNvSpPr txBox="1"/>
          <p:nvPr/>
        </p:nvSpPr>
        <p:spPr>
          <a:xfrm>
            <a:off x="7330118" y="8540607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90BCFB-4861-2C2B-406D-6B6F6B1CDD0E}"/>
              </a:ext>
            </a:extLst>
          </p:cNvPr>
          <p:cNvSpPr txBox="1"/>
          <p:nvPr/>
        </p:nvSpPr>
        <p:spPr>
          <a:xfrm>
            <a:off x="686431" y="9428881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1BD01A-006B-84C1-CE91-1C8B749DE9BC}"/>
              </a:ext>
            </a:extLst>
          </p:cNvPr>
          <p:cNvSpPr txBox="1"/>
          <p:nvPr/>
        </p:nvSpPr>
        <p:spPr>
          <a:xfrm>
            <a:off x="1757993" y="9428881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58588A-3EC1-31ED-22F8-5F672C988793}"/>
              </a:ext>
            </a:extLst>
          </p:cNvPr>
          <p:cNvSpPr txBox="1"/>
          <p:nvPr/>
        </p:nvSpPr>
        <p:spPr>
          <a:xfrm>
            <a:off x="2900993" y="9428881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A6C997-810A-3608-EFC1-EF832D99C70A}"/>
              </a:ext>
            </a:extLst>
          </p:cNvPr>
          <p:cNvSpPr txBox="1"/>
          <p:nvPr/>
        </p:nvSpPr>
        <p:spPr>
          <a:xfrm>
            <a:off x="3986843" y="9428881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A9735A-8C09-DB12-E176-178749B352EF}"/>
              </a:ext>
            </a:extLst>
          </p:cNvPr>
          <p:cNvSpPr txBox="1"/>
          <p:nvPr/>
        </p:nvSpPr>
        <p:spPr>
          <a:xfrm>
            <a:off x="5072693" y="9428881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C6136D-33DE-F282-BB04-65999E870013}"/>
              </a:ext>
            </a:extLst>
          </p:cNvPr>
          <p:cNvSpPr txBox="1"/>
          <p:nvPr/>
        </p:nvSpPr>
        <p:spPr>
          <a:xfrm>
            <a:off x="6201406" y="9428881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AF24C9-0299-5950-CF92-BD8012490DB1}"/>
              </a:ext>
            </a:extLst>
          </p:cNvPr>
          <p:cNvSpPr txBox="1"/>
          <p:nvPr/>
        </p:nvSpPr>
        <p:spPr>
          <a:xfrm>
            <a:off x="7330118" y="9428881"/>
            <a:ext cx="1085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none" strike="noStrik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89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114</Words>
  <Application>Microsoft Macintosh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O'Donohue</dc:creator>
  <cp:lastModifiedBy>Danielle O'Donohue</cp:lastModifiedBy>
  <cp:revision>2</cp:revision>
  <dcterms:created xsi:type="dcterms:W3CDTF">2023-01-10T15:57:45Z</dcterms:created>
  <dcterms:modified xsi:type="dcterms:W3CDTF">2023-01-11T21:40:16Z</dcterms:modified>
</cp:coreProperties>
</file>