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315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0"/>
  </p:normalViewPr>
  <p:slideViewPr>
    <p:cSldViewPr snapToGrid="0">
      <p:cViewPr varScale="1">
        <p:scale>
          <a:sx n="105" d="100"/>
          <a:sy n="105" d="100"/>
        </p:scale>
        <p:origin x="2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197187"/>
            <a:ext cx="6217920" cy="254677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42174"/>
            <a:ext cx="5486400" cy="1766146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6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2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389467"/>
            <a:ext cx="157734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89467"/>
            <a:ext cx="464058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9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8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1823722"/>
            <a:ext cx="6309360" cy="304291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4895429"/>
            <a:ext cx="6309360" cy="160019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5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947333"/>
            <a:ext cx="31089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1947333"/>
            <a:ext cx="310896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4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389468"/>
            <a:ext cx="630936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1793241"/>
            <a:ext cx="3094672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2672080"/>
            <a:ext cx="3094672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1793241"/>
            <a:ext cx="3109913" cy="87883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2672080"/>
            <a:ext cx="3109913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54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9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7680"/>
            <a:ext cx="2359342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053255"/>
            <a:ext cx="3703320" cy="519853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194560"/>
            <a:ext cx="2359342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6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7680"/>
            <a:ext cx="2359342" cy="170688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053255"/>
            <a:ext cx="3703320" cy="519853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194560"/>
            <a:ext cx="2359342" cy="4065694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65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89468"/>
            <a:ext cx="630936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947333"/>
            <a:ext cx="630936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6780108"/>
            <a:ext cx="16459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6A0BE-F5C9-124B-A355-EFFEF9DDA5E7}" type="datetimeFigureOut">
              <a:rPr lang="en-US" smtClean="0"/>
              <a:t>1/5/23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6780108"/>
            <a:ext cx="246888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6780108"/>
            <a:ext cx="164592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1E26-66CE-D34F-A2E5-A07761CAC4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4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ackground pattern&#10;&#10;Description automatically generated">
            <a:extLst>
              <a:ext uri="{FF2B5EF4-FFF2-40B4-BE49-F238E27FC236}">
                <a16:creationId xmlns:a16="http://schemas.microsoft.com/office/drawing/2014/main" id="{AD47A2FD-69B0-59A6-C09D-F8B84EB89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315200" cy="7315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3E7FC0A-0C1A-9DEF-A211-592D1C598F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36" y="91362"/>
            <a:ext cx="4917680" cy="38000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2C0ED9E-52E3-9FC2-32D2-CD1C0592521C}"/>
              </a:ext>
            </a:extLst>
          </p:cNvPr>
          <p:cNvSpPr txBox="1"/>
          <p:nvPr/>
        </p:nvSpPr>
        <p:spPr>
          <a:xfrm>
            <a:off x="3479024" y="4166338"/>
            <a:ext cx="2731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 Our Team!</a:t>
            </a: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1F5F79-C606-3F88-F6C0-FC0FD7D0216E}"/>
              </a:ext>
            </a:extLst>
          </p:cNvPr>
          <p:cNvSpPr txBox="1"/>
          <p:nvPr/>
        </p:nvSpPr>
        <p:spPr>
          <a:xfrm>
            <a:off x="3527792" y="4603817"/>
            <a:ext cx="22311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Saturday, May 20, 2023</a:t>
            </a:r>
          </a:p>
          <a:p>
            <a:pPr algn="l"/>
            <a:endParaRPr lang="en-US" b="1" u="none" strike="noStrike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en-US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Walk Location</a:t>
            </a:r>
          </a:p>
          <a:p>
            <a:pPr algn="l"/>
            <a:r>
              <a:rPr lang="en-US" b="1" u="none" strike="noStrike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City, State</a:t>
            </a:r>
          </a:p>
          <a:p>
            <a:pPr algn="l"/>
            <a:endParaRPr lang="en-US" b="1" u="none" strike="noStrike" dirty="0">
              <a:solidFill>
                <a:schemeClr val="bg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07522FF-5186-9F97-EFC6-95D5208BBBE6}"/>
              </a:ext>
            </a:extLst>
          </p:cNvPr>
          <p:cNvSpPr/>
          <p:nvPr/>
        </p:nvSpPr>
        <p:spPr>
          <a:xfrm>
            <a:off x="780288" y="3657600"/>
            <a:ext cx="2340864" cy="29775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71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15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O'Donohue</dc:creator>
  <cp:lastModifiedBy>Danielle O'Donohue</cp:lastModifiedBy>
  <cp:revision>1</cp:revision>
  <dcterms:created xsi:type="dcterms:W3CDTF">2023-01-05T19:54:02Z</dcterms:created>
  <dcterms:modified xsi:type="dcterms:W3CDTF">2023-01-05T20:21:45Z</dcterms:modified>
</cp:coreProperties>
</file>