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21945600" cy="164592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7"/>
    <p:restoredTop sz="96170"/>
  </p:normalViewPr>
  <p:slideViewPr>
    <p:cSldViewPr snapToGrid="0">
      <p:cViewPr varScale="1">
        <p:scale>
          <a:sx n="49" d="100"/>
          <a:sy n="49" d="100"/>
        </p:scale>
        <p:origin x="162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5920" y="2693671"/>
            <a:ext cx="18653760" cy="5730240"/>
          </a:xfrm>
        </p:spPr>
        <p:txBody>
          <a:bodyPr anchor="b"/>
          <a:lstStyle>
            <a:lvl1pPr algn="ctr">
              <a:defRPr sz="1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0" y="8644891"/>
            <a:ext cx="16459200" cy="3973829"/>
          </a:xfrm>
        </p:spPr>
        <p:txBody>
          <a:bodyPr/>
          <a:lstStyle>
            <a:lvl1pPr marL="0" indent="0" algn="ctr">
              <a:buNone/>
              <a:defRPr sz="5760"/>
            </a:lvl1pPr>
            <a:lvl2pPr marL="1097280" indent="0" algn="ctr">
              <a:buNone/>
              <a:defRPr sz="4800"/>
            </a:lvl2pPr>
            <a:lvl3pPr marL="2194560" indent="0" algn="ctr">
              <a:buNone/>
              <a:defRPr sz="4320"/>
            </a:lvl3pPr>
            <a:lvl4pPr marL="3291840" indent="0" algn="ctr">
              <a:buNone/>
              <a:defRPr sz="3840"/>
            </a:lvl4pPr>
            <a:lvl5pPr marL="4389120" indent="0" algn="ctr">
              <a:buNone/>
              <a:defRPr sz="3840"/>
            </a:lvl5pPr>
            <a:lvl6pPr marL="5486400" indent="0" algn="ctr">
              <a:buNone/>
              <a:defRPr sz="3840"/>
            </a:lvl6pPr>
            <a:lvl7pPr marL="6583680" indent="0" algn="ctr">
              <a:buNone/>
              <a:defRPr sz="3840"/>
            </a:lvl7pPr>
            <a:lvl8pPr marL="7680960" indent="0" algn="ctr">
              <a:buNone/>
              <a:defRPr sz="3840"/>
            </a:lvl8pPr>
            <a:lvl9pPr marL="8778240" indent="0" algn="ctr">
              <a:buNone/>
              <a:defRPr sz="38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CC68F-A6F3-FE40-90E4-E5BE8DAC3FA1}" type="datetimeFigureOut">
              <a:rPr lang="en-US" smtClean="0"/>
              <a:t>3/13/23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09CC7-7EB5-4A41-835B-A5DAB11F05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023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CC68F-A6F3-FE40-90E4-E5BE8DAC3FA1}" type="datetimeFigureOut">
              <a:rPr lang="en-US" smtClean="0"/>
              <a:t>3/13/23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09CC7-7EB5-4A41-835B-A5DAB11F05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586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04821" y="876300"/>
            <a:ext cx="4732020" cy="1394841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1" y="876300"/>
            <a:ext cx="13921740" cy="1394841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CC68F-A6F3-FE40-90E4-E5BE8DAC3FA1}" type="datetimeFigureOut">
              <a:rPr lang="en-US" smtClean="0"/>
              <a:t>3/13/23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09CC7-7EB5-4A41-835B-A5DAB11F05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696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CC68F-A6F3-FE40-90E4-E5BE8DAC3FA1}" type="datetimeFigureOut">
              <a:rPr lang="en-US" smtClean="0"/>
              <a:t>3/13/23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09CC7-7EB5-4A41-835B-A5DAB11F05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654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7331" y="4103375"/>
            <a:ext cx="18928080" cy="6846569"/>
          </a:xfrm>
        </p:spPr>
        <p:txBody>
          <a:bodyPr anchor="b"/>
          <a:lstStyle>
            <a:lvl1pPr>
              <a:defRPr sz="1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7331" y="11014715"/>
            <a:ext cx="18928080" cy="3600449"/>
          </a:xfrm>
        </p:spPr>
        <p:txBody>
          <a:bodyPr/>
          <a:lstStyle>
            <a:lvl1pPr marL="0" indent="0">
              <a:buNone/>
              <a:defRPr sz="5760">
                <a:solidFill>
                  <a:schemeClr val="tx1"/>
                </a:solidFill>
              </a:defRPr>
            </a:lvl1pPr>
            <a:lvl2pPr marL="109728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2pPr>
            <a:lvl3pPr marL="219456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3pPr>
            <a:lvl4pPr marL="32918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4pPr>
            <a:lvl5pPr marL="438912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5pPr>
            <a:lvl6pPr marL="548640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6pPr>
            <a:lvl7pPr marL="658368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7pPr>
            <a:lvl8pPr marL="768096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8pPr>
            <a:lvl9pPr marL="87782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CC68F-A6F3-FE40-90E4-E5BE8DAC3FA1}" type="datetimeFigureOut">
              <a:rPr lang="en-US" smtClean="0"/>
              <a:t>3/13/23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09CC7-7EB5-4A41-835B-A5DAB11F05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788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760" y="4381500"/>
            <a:ext cx="9326880" cy="104432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09960" y="4381500"/>
            <a:ext cx="9326880" cy="104432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CC68F-A6F3-FE40-90E4-E5BE8DAC3FA1}" type="datetimeFigureOut">
              <a:rPr lang="en-US" smtClean="0"/>
              <a:t>3/13/23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09CC7-7EB5-4A41-835B-A5DAB11F05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418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8" y="876304"/>
            <a:ext cx="18928080" cy="31813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1621" y="4034791"/>
            <a:ext cx="9284016" cy="1977389"/>
          </a:xfr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1621" y="6012180"/>
            <a:ext cx="9284016" cy="88430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09961" y="4034791"/>
            <a:ext cx="9329738" cy="1977389"/>
          </a:xfr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09961" y="6012180"/>
            <a:ext cx="9329738" cy="88430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CC68F-A6F3-FE40-90E4-E5BE8DAC3FA1}" type="datetimeFigureOut">
              <a:rPr lang="en-US" smtClean="0"/>
              <a:t>3/13/23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09CC7-7EB5-4A41-835B-A5DAB11F05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731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CC68F-A6F3-FE40-90E4-E5BE8DAC3FA1}" type="datetimeFigureOut">
              <a:rPr lang="en-US" smtClean="0"/>
              <a:t>3/13/23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09CC7-7EB5-4A41-835B-A5DAB11F05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333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CC68F-A6F3-FE40-90E4-E5BE8DAC3FA1}" type="datetimeFigureOut">
              <a:rPr lang="en-US" smtClean="0"/>
              <a:t>3/13/23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09CC7-7EB5-4A41-835B-A5DAB11F05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095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1097280"/>
            <a:ext cx="7078027" cy="3840480"/>
          </a:xfrm>
        </p:spPr>
        <p:txBody>
          <a:bodyPr anchor="b"/>
          <a:lstStyle>
            <a:lvl1pPr>
              <a:defRPr sz="76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9738" y="2369824"/>
            <a:ext cx="11109960" cy="11696700"/>
          </a:xfrm>
        </p:spPr>
        <p:txBody>
          <a:bodyPr/>
          <a:lstStyle>
            <a:lvl1pPr>
              <a:defRPr sz="7680"/>
            </a:lvl1pPr>
            <a:lvl2pPr>
              <a:defRPr sz="6720"/>
            </a:lvl2pPr>
            <a:lvl3pPr>
              <a:defRPr sz="576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4937760"/>
            <a:ext cx="7078027" cy="9147811"/>
          </a:xfr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CC68F-A6F3-FE40-90E4-E5BE8DAC3FA1}" type="datetimeFigureOut">
              <a:rPr lang="en-US" smtClean="0"/>
              <a:t>3/13/23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09CC7-7EB5-4A41-835B-A5DAB11F05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504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1097280"/>
            <a:ext cx="7078027" cy="3840480"/>
          </a:xfrm>
        </p:spPr>
        <p:txBody>
          <a:bodyPr anchor="b"/>
          <a:lstStyle>
            <a:lvl1pPr>
              <a:defRPr sz="76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29738" y="2369824"/>
            <a:ext cx="11109960" cy="11696700"/>
          </a:xfrm>
        </p:spPr>
        <p:txBody>
          <a:bodyPr anchor="t"/>
          <a:lstStyle>
            <a:lvl1pPr marL="0" indent="0">
              <a:buNone/>
              <a:defRPr sz="7680"/>
            </a:lvl1pPr>
            <a:lvl2pPr marL="1097280" indent="0">
              <a:buNone/>
              <a:defRPr sz="6720"/>
            </a:lvl2pPr>
            <a:lvl3pPr marL="2194560" indent="0">
              <a:buNone/>
              <a:defRPr sz="5760"/>
            </a:lvl3pPr>
            <a:lvl4pPr marL="3291840" indent="0">
              <a:buNone/>
              <a:defRPr sz="4800"/>
            </a:lvl4pPr>
            <a:lvl5pPr marL="4389120" indent="0">
              <a:buNone/>
              <a:defRPr sz="4800"/>
            </a:lvl5pPr>
            <a:lvl6pPr marL="5486400" indent="0">
              <a:buNone/>
              <a:defRPr sz="4800"/>
            </a:lvl6pPr>
            <a:lvl7pPr marL="6583680" indent="0">
              <a:buNone/>
              <a:defRPr sz="4800"/>
            </a:lvl7pPr>
            <a:lvl8pPr marL="7680960" indent="0">
              <a:buNone/>
              <a:defRPr sz="4800"/>
            </a:lvl8pPr>
            <a:lvl9pPr marL="8778240" indent="0">
              <a:buNone/>
              <a:defRPr sz="48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4937760"/>
            <a:ext cx="7078027" cy="9147811"/>
          </a:xfr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CC68F-A6F3-FE40-90E4-E5BE8DAC3FA1}" type="datetimeFigureOut">
              <a:rPr lang="en-US" smtClean="0"/>
              <a:t>3/13/23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09CC7-7EB5-4A41-835B-A5DAB11F05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667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08760" y="876304"/>
            <a:ext cx="18928080" cy="31813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08760" y="4381500"/>
            <a:ext cx="18928080" cy="104432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08760" y="15255244"/>
            <a:ext cx="4937760" cy="876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ECC68F-A6F3-FE40-90E4-E5BE8DAC3FA1}" type="datetimeFigureOut">
              <a:rPr lang="en-US" smtClean="0"/>
              <a:t>3/13/23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69480" y="15255244"/>
            <a:ext cx="7406640" cy="876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499080" y="15255244"/>
            <a:ext cx="4937760" cy="876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009CC7-7EB5-4A41-835B-A5DAB11F05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03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94560" rtl="0" eaLnBrk="1" latinLnBrk="0" hangingPunct="1">
        <a:lnSpc>
          <a:spcPct val="90000"/>
        </a:lnSpc>
        <a:spcBef>
          <a:spcPct val="0"/>
        </a:spcBef>
        <a:buNone/>
        <a:defRPr sz="105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8640" indent="-548640" algn="l" defTabSz="219456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8404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603504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71323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82296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93268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1945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3pPr>
      <a:lvl4pPr marL="32918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38912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548640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65836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76809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87782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Text&#10;&#10;Description automatically generated with medium confidence">
            <a:extLst>
              <a:ext uri="{FF2B5EF4-FFF2-40B4-BE49-F238E27FC236}">
                <a16:creationId xmlns:a16="http://schemas.microsoft.com/office/drawing/2014/main" id="{325CC6D9-DC19-702D-65D8-738296161D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99303" y="1880"/>
            <a:ext cx="12698549" cy="1645732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52B223A-0DBA-70A3-1894-BBAAA92FC641}"/>
              </a:ext>
            </a:extLst>
          </p:cNvPr>
          <p:cNvSpPr txBox="1"/>
          <p:nvPr/>
        </p:nvSpPr>
        <p:spPr>
          <a:xfrm>
            <a:off x="354873" y="1304305"/>
            <a:ext cx="852786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6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Support </a:t>
            </a:r>
            <a:r>
              <a:rPr lang="en-US" sz="6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ARCHIE’S</a:t>
            </a:r>
            <a:endParaRPr lang="en-US" sz="6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6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strong determination to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6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XXXXXXXX</a:t>
            </a:r>
            <a:endParaRPr lang="en-US" sz="6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1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AF8B089-6654-7698-B22D-379665E5C1F3}"/>
              </a:ext>
            </a:extLst>
          </p:cNvPr>
          <p:cNvSpPr/>
          <p:nvPr/>
        </p:nvSpPr>
        <p:spPr>
          <a:xfrm>
            <a:off x="0" y="5460275"/>
            <a:ext cx="8987246" cy="1099892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8" name="Picture 7" descr="A black and white image of a person's face&#10;&#10;Description automatically generated with medium confidence">
            <a:extLst>
              <a:ext uri="{FF2B5EF4-FFF2-40B4-BE49-F238E27FC236}">
                <a16:creationId xmlns:a16="http://schemas.microsoft.com/office/drawing/2014/main" id="{E545BD07-C9FB-357A-8CB4-74E59F6735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8017" y="14281737"/>
            <a:ext cx="3043709" cy="1263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74913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6</Words>
  <Application>Microsoft Macintosh PowerPoint</Application>
  <PresentationFormat>Custom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Danielle O'Donohue</dc:creator>
  <cp:lastModifiedBy>Danielle O'Donohue</cp:lastModifiedBy>
  <cp:revision>1</cp:revision>
  <dcterms:created xsi:type="dcterms:W3CDTF">2023-03-13T19:16:00Z</dcterms:created>
  <dcterms:modified xsi:type="dcterms:W3CDTF">2023-03-13T19:18:52Z</dcterms:modified>
</cp:coreProperties>
</file>