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170"/>
  </p:normalViewPr>
  <p:slideViewPr>
    <p:cSldViewPr snapToGrid="0">
      <p:cViewPr varScale="1">
        <p:scale>
          <a:sx n="49" d="100"/>
          <a:sy n="49" d="100"/>
        </p:scale>
        <p:origin x="1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2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5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8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1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3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3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9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6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CC68F-A6F3-FE40-90E4-E5BE8DAC3FA1}" type="datetimeFigureOut">
              <a:rPr lang="en-US" smtClean="0"/>
              <a:t>3/13/23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9CC7-7EB5-4A41-835B-A5DAB11F0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325CC6D9-DC19-702D-65D8-738296161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9303" y="1880"/>
            <a:ext cx="12698549" cy="164573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2B223A-0DBA-70A3-1894-BBAAA92FC641}"/>
              </a:ext>
            </a:extLst>
          </p:cNvPr>
          <p:cNvSpPr txBox="1"/>
          <p:nvPr/>
        </p:nvSpPr>
        <p:spPr>
          <a:xfrm>
            <a:off x="354873" y="1304305"/>
            <a:ext cx="85278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en-US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ARCHIE’S</a:t>
            </a:r>
            <a:endParaRPr lang="en-US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determination to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XXXXXXXX</a:t>
            </a:r>
            <a:endParaRPr lang="en-US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F8B089-6654-7698-B22D-379665E5C1F3}"/>
              </a:ext>
            </a:extLst>
          </p:cNvPr>
          <p:cNvSpPr/>
          <p:nvPr/>
        </p:nvSpPr>
        <p:spPr>
          <a:xfrm>
            <a:off x="0" y="5460275"/>
            <a:ext cx="8987246" cy="109989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8" name="Picture 7" descr="A black and white image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E545BD07-C9FB-357A-8CB4-74E59F673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017" y="14281737"/>
            <a:ext cx="3043709" cy="126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9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O'Donohue</dc:creator>
  <cp:lastModifiedBy>Danielle O'Donohue</cp:lastModifiedBy>
  <cp:revision>1</cp:revision>
  <dcterms:created xsi:type="dcterms:W3CDTF">2023-03-13T19:16:00Z</dcterms:created>
  <dcterms:modified xsi:type="dcterms:W3CDTF">2023-03-13T19:18:52Z</dcterms:modified>
</cp:coreProperties>
</file>