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3657600" cy="36576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870" autoAdjust="0"/>
    <p:restoredTop sz="94660"/>
  </p:normalViewPr>
  <p:slideViewPr>
    <p:cSldViewPr snapToGrid="0">
      <p:cViewPr varScale="1">
        <p:scale>
          <a:sx n="315" d="100"/>
          <a:sy n="315" d="100"/>
        </p:scale>
        <p:origin x="2532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Text&#10;&#10;Description automatically generated with medium confidence">
            <a:extLst>
              <a:ext uri="{FF2B5EF4-FFF2-40B4-BE49-F238E27FC236}">
                <a16:creationId xmlns:a16="http://schemas.microsoft.com/office/drawing/2014/main" id="{1EB43361-4B45-B595-7025-7192E85824A0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3657600" cy="3657600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515290" y="3213465"/>
            <a:ext cx="2011680" cy="355962"/>
          </a:xfrm>
        </p:spPr>
        <p:txBody>
          <a:bodyPr>
            <a:noAutofit/>
          </a:bodyPr>
          <a:lstStyle>
            <a:lvl1pPr marL="0" indent="0" algn="l">
              <a:buNone/>
              <a:defRPr sz="1200">
                <a:solidFill>
                  <a:schemeClr val="bg1"/>
                </a:solidFill>
              </a:defRPr>
            </a:lvl1pPr>
            <a:lvl2pPr marL="182880" indent="0" algn="ctr">
              <a:buNone/>
              <a:defRPr sz="800"/>
            </a:lvl2pPr>
            <a:lvl3pPr marL="365760" indent="0" algn="ctr">
              <a:buNone/>
              <a:defRPr sz="720"/>
            </a:lvl3pPr>
            <a:lvl4pPr marL="548640" indent="0" algn="ctr">
              <a:buNone/>
              <a:defRPr sz="640"/>
            </a:lvl4pPr>
            <a:lvl5pPr marL="731520" indent="0" algn="ctr">
              <a:buNone/>
              <a:defRPr sz="640"/>
            </a:lvl5pPr>
            <a:lvl6pPr marL="914400" indent="0" algn="ctr">
              <a:buNone/>
              <a:defRPr sz="640"/>
            </a:lvl6pPr>
            <a:lvl7pPr marL="1097280" indent="0" algn="ctr">
              <a:buNone/>
              <a:defRPr sz="640"/>
            </a:lvl7pPr>
            <a:lvl8pPr marL="1280160" indent="0" algn="ctr">
              <a:buNone/>
              <a:defRPr sz="640"/>
            </a:lvl8pPr>
            <a:lvl9pPr marL="1463040" indent="0" algn="ctr">
              <a:buNone/>
              <a:defRPr sz="640"/>
            </a:lvl9pPr>
          </a:lstStyle>
          <a:p>
            <a:r>
              <a:rPr lang="en-US" dirty="0"/>
              <a:t>Click To Edit Name</a:t>
            </a:r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6044BC01-A97E-B001-9C4A-C8ABF9359D7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-1"/>
            <a:ext cx="3657600" cy="2471738"/>
          </a:xfrm>
        </p:spPr>
        <p:txBody>
          <a:bodyPr anchor="ctr" anchorCtr="1">
            <a:normAutofit/>
          </a:bodyPr>
          <a:lstStyle>
            <a:lvl1pPr algn="ctr">
              <a:defRPr sz="1600"/>
            </a:lvl1pPr>
            <a:lvl2pPr algn="ctr">
              <a:defRPr/>
            </a:lvl2pPr>
          </a:lstStyle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2628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29763-139E-496F-9160-4D0CB6BCF110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1813D7-8F2A-4A3E-871E-9B3AA9C14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215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1460" y="194734"/>
            <a:ext cx="3154680" cy="7069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1460" y="973666"/>
            <a:ext cx="3154680" cy="2320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51460" y="3390054"/>
            <a:ext cx="822960" cy="1947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629763-139E-496F-9160-4D0CB6BCF110}" type="datetimeFigureOut">
              <a:rPr lang="en-US" smtClean="0"/>
              <a:t>5/3/2023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11580" y="3390054"/>
            <a:ext cx="1234440" cy="1947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583180" y="3390054"/>
            <a:ext cx="822960" cy="1947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1813D7-8F2A-4A3E-871E-9B3AA9C14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917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7" r:id="rId2"/>
  </p:sldLayoutIdLst>
  <p:txStyles>
    <p:titleStyle>
      <a:lvl1pPr algn="l" defTabSz="365760" rtl="0" eaLnBrk="1" latinLnBrk="0" hangingPunct="1">
        <a:lnSpc>
          <a:spcPct val="90000"/>
        </a:lnSpc>
        <a:spcBef>
          <a:spcPct val="0"/>
        </a:spcBef>
        <a:buNone/>
        <a:defRPr sz="17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365760" rtl="0" eaLnBrk="1" latinLnBrk="0" hangingPunct="1">
        <a:lnSpc>
          <a:spcPct val="90000"/>
        </a:lnSpc>
        <a:spcBef>
          <a:spcPts val="400"/>
        </a:spcBef>
        <a:buFont typeface="Arial" panose="020B0604020202020204" pitchFamily="34" charset="0"/>
        <a:buChar char="•"/>
        <a:defRPr sz="1120" kern="1200">
          <a:solidFill>
            <a:schemeClr val="tx1"/>
          </a:solidFill>
          <a:latin typeface="+mn-lt"/>
          <a:ea typeface="+mn-ea"/>
          <a:cs typeface="+mn-cs"/>
        </a:defRPr>
      </a:lvl1pPr>
      <a:lvl2pPr marL="274320" indent="-91440" algn="l" defTabSz="365760" rtl="0" eaLnBrk="1" latinLnBrk="0" hangingPunct="1">
        <a:lnSpc>
          <a:spcPct val="90000"/>
        </a:lnSpc>
        <a:spcBef>
          <a:spcPts val="200"/>
        </a:spcBef>
        <a:buFont typeface="Arial" panose="020B0604020202020204" pitchFamily="34" charset="0"/>
        <a:buChar char="•"/>
        <a:defRPr sz="960" kern="1200">
          <a:solidFill>
            <a:schemeClr val="tx1"/>
          </a:solidFill>
          <a:latin typeface="+mn-lt"/>
          <a:ea typeface="+mn-ea"/>
          <a:cs typeface="+mn-cs"/>
        </a:defRPr>
      </a:lvl2pPr>
      <a:lvl3pPr marL="457200" indent="-91440" algn="l" defTabSz="365760" rtl="0" eaLnBrk="1" latinLnBrk="0" hangingPunct="1">
        <a:lnSpc>
          <a:spcPct val="90000"/>
        </a:lnSpc>
        <a:spcBef>
          <a:spcPts val="200"/>
        </a:spcBef>
        <a:buFont typeface="Arial" panose="020B0604020202020204" pitchFamily="34" charset="0"/>
        <a:buChar char="•"/>
        <a:defRPr sz="800" kern="1200">
          <a:solidFill>
            <a:schemeClr val="tx1"/>
          </a:solidFill>
          <a:latin typeface="+mn-lt"/>
          <a:ea typeface="+mn-ea"/>
          <a:cs typeface="+mn-cs"/>
        </a:defRPr>
      </a:lvl3pPr>
      <a:lvl4pPr marL="640080" indent="-91440" algn="l" defTabSz="365760" rtl="0" eaLnBrk="1" latinLnBrk="0" hangingPunct="1">
        <a:lnSpc>
          <a:spcPct val="90000"/>
        </a:lnSpc>
        <a:spcBef>
          <a:spcPts val="200"/>
        </a:spcBef>
        <a:buFont typeface="Arial" panose="020B0604020202020204" pitchFamily="34" charset="0"/>
        <a:buChar char="•"/>
        <a:defRPr sz="720" kern="1200">
          <a:solidFill>
            <a:schemeClr val="tx1"/>
          </a:solidFill>
          <a:latin typeface="+mn-lt"/>
          <a:ea typeface="+mn-ea"/>
          <a:cs typeface="+mn-cs"/>
        </a:defRPr>
      </a:lvl4pPr>
      <a:lvl5pPr marL="822960" indent="-91440" algn="l" defTabSz="365760" rtl="0" eaLnBrk="1" latinLnBrk="0" hangingPunct="1">
        <a:lnSpc>
          <a:spcPct val="90000"/>
        </a:lnSpc>
        <a:spcBef>
          <a:spcPts val="200"/>
        </a:spcBef>
        <a:buFont typeface="Arial" panose="020B0604020202020204" pitchFamily="34" charset="0"/>
        <a:buChar char="•"/>
        <a:defRPr sz="720" kern="1200">
          <a:solidFill>
            <a:schemeClr val="tx1"/>
          </a:solidFill>
          <a:latin typeface="+mn-lt"/>
          <a:ea typeface="+mn-ea"/>
          <a:cs typeface="+mn-cs"/>
        </a:defRPr>
      </a:lvl5pPr>
      <a:lvl6pPr marL="1005840" indent="-91440" algn="l" defTabSz="365760" rtl="0" eaLnBrk="1" latinLnBrk="0" hangingPunct="1">
        <a:lnSpc>
          <a:spcPct val="90000"/>
        </a:lnSpc>
        <a:spcBef>
          <a:spcPts val="200"/>
        </a:spcBef>
        <a:buFont typeface="Arial" panose="020B0604020202020204" pitchFamily="34" charset="0"/>
        <a:buChar char="•"/>
        <a:defRPr sz="720" kern="1200">
          <a:solidFill>
            <a:schemeClr val="tx1"/>
          </a:solidFill>
          <a:latin typeface="+mn-lt"/>
          <a:ea typeface="+mn-ea"/>
          <a:cs typeface="+mn-cs"/>
        </a:defRPr>
      </a:lvl6pPr>
      <a:lvl7pPr marL="1188720" indent="-91440" algn="l" defTabSz="365760" rtl="0" eaLnBrk="1" latinLnBrk="0" hangingPunct="1">
        <a:lnSpc>
          <a:spcPct val="90000"/>
        </a:lnSpc>
        <a:spcBef>
          <a:spcPts val="200"/>
        </a:spcBef>
        <a:buFont typeface="Arial" panose="020B0604020202020204" pitchFamily="34" charset="0"/>
        <a:buChar char="•"/>
        <a:defRPr sz="720" kern="1200">
          <a:solidFill>
            <a:schemeClr val="tx1"/>
          </a:solidFill>
          <a:latin typeface="+mn-lt"/>
          <a:ea typeface="+mn-ea"/>
          <a:cs typeface="+mn-cs"/>
        </a:defRPr>
      </a:lvl7pPr>
      <a:lvl8pPr marL="1371600" indent="-91440" algn="l" defTabSz="365760" rtl="0" eaLnBrk="1" latinLnBrk="0" hangingPunct="1">
        <a:lnSpc>
          <a:spcPct val="90000"/>
        </a:lnSpc>
        <a:spcBef>
          <a:spcPts val="200"/>
        </a:spcBef>
        <a:buFont typeface="Arial" panose="020B0604020202020204" pitchFamily="34" charset="0"/>
        <a:buChar char="•"/>
        <a:defRPr sz="720" kern="1200">
          <a:solidFill>
            <a:schemeClr val="tx1"/>
          </a:solidFill>
          <a:latin typeface="+mn-lt"/>
          <a:ea typeface="+mn-ea"/>
          <a:cs typeface="+mn-cs"/>
        </a:defRPr>
      </a:lvl8pPr>
      <a:lvl9pPr marL="1554480" indent="-91440" algn="l" defTabSz="365760" rtl="0" eaLnBrk="1" latinLnBrk="0" hangingPunct="1">
        <a:lnSpc>
          <a:spcPct val="90000"/>
        </a:lnSpc>
        <a:spcBef>
          <a:spcPts val="200"/>
        </a:spcBef>
        <a:buFont typeface="Arial" panose="020B0604020202020204" pitchFamily="34" charset="0"/>
        <a:buChar char="•"/>
        <a:defRPr sz="7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65760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1pPr>
      <a:lvl2pPr marL="182880" algn="l" defTabSz="365760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2pPr>
      <a:lvl3pPr marL="365760" algn="l" defTabSz="365760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3pPr>
      <a:lvl4pPr marL="548640" algn="l" defTabSz="365760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4pPr>
      <a:lvl5pPr marL="731520" algn="l" defTabSz="365760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algn="l" defTabSz="365760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6pPr>
      <a:lvl7pPr marL="1097280" algn="l" defTabSz="365760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7pPr>
      <a:lvl8pPr marL="1280160" algn="l" defTabSz="365760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8pPr>
      <a:lvl9pPr marL="1463040" algn="l" defTabSz="365760" rtl="0" eaLnBrk="1" latinLnBrk="0" hangingPunct="1">
        <a:defRPr sz="7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3">
            <a:extLst>
              <a:ext uri="{FF2B5EF4-FFF2-40B4-BE49-F238E27FC236}">
                <a16:creationId xmlns:a16="http://schemas.microsoft.com/office/drawing/2014/main" id="{3C73415C-8A04-AF9E-AB5D-08FF4626693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DF985274-FA93-0A50-8123-24C9342E7D9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3657600" cy="2471738"/>
          </a:xfrm>
        </p:spPr>
      </p:sp>
    </p:spTree>
    <p:extLst>
      <p:ext uri="{BB962C8B-B14F-4D97-AF65-F5344CB8AC3E}">
        <p14:creationId xmlns:p14="http://schemas.microsoft.com/office/powerpoint/2010/main" val="17176260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9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Williams</dc:creator>
  <cp:lastModifiedBy>Chris Williams</cp:lastModifiedBy>
  <cp:revision>1</cp:revision>
  <dcterms:created xsi:type="dcterms:W3CDTF">2023-05-03T14:34:59Z</dcterms:created>
  <dcterms:modified xsi:type="dcterms:W3CDTF">2023-05-03T14:44:12Z</dcterms:modified>
</cp:coreProperties>
</file>