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243175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4"/>
    <p:restoredTop sz="96203"/>
  </p:normalViewPr>
  <p:slideViewPr>
    <p:cSldViewPr snapToGrid="0">
      <p:cViewPr>
        <p:scale>
          <a:sx n="35" d="100"/>
          <a:sy n="35" d="100"/>
        </p:scale>
        <p:origin x="247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38" y="2494660"/>
            <a:ext cx="12956699" cy="5306883"/>
          </a:xfrm>
        </p:spPr>
        <p:txBody>
          <a:bodyPr anchor="b"/>
          <a:lstStyle>
            <a:lvl1pPr algn="ctr">
              <a:defRPr sz="100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8006196"/>
            <a:ext cx="11432381" cy="3680238"/>
          </a:xfrm>
        </p:spPr>
        <p:txBody>
          <a:bodyPr/>
          <a:lstStyle>
            <a:lvl1pPr marL="0" indent="0" algn="ctr">
              <a:buNone/>
              <a:defRPr sz="4001"/>
            </a:lvl1pPr>
            <a:lvl2pPr marL="762152" indent="0" algn="ctr">
              <a:buNone/>
              <a:defRPr sz="3334"/>
            </a:lvl2pPr>
            <a:lvl3pPr marL="1524305" indent="0" algn="ctr">
              <a:buNone/>
              <a:defRPr sz="3001"/>
            </a:lvl3pPr>
            <a:lvl4pPr marL="2286457" indent="0" algn="ctr">
              <a:buNone/>
              <a:defRPr sz="2667"/>
            </a:lvl4pPr>
            <a:lvl5pPr marL="3048610" indent="0" algn="ctr">
              <a:buNone/>
              <a:defRPr sz="2667"/>
            </a:lvl5pPr>
            <a:lvl6pPr marL="3810762" indent="0" algn="ctr">
              <a:buNone/>
              <a:defRPr sz="2667"/>
            </a:lvl6pPr>
            <a:lvl7pPr marL="4572914" indent="0" algn="ctr">
              <a:buNone/>
              <a:defRPr sz="2667"/>
            </a:lvl7pPr>
            <a:lvl8pPr marL="5335067" indent="0" algn="ctr">
              <a:buNone/>
              <a:defRPr sz="2667"/>
            </a:lvl8pPr>
            <a:lvl9pPr marL="6097219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8" y="811558"/>
            <a:ext cx="3286810" cy="129178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9" y="811558"/>
            <a:ext cx="9669889" cy="129178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2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30" y="3800213"/>
            <a:ext cx="13147238" cy="6340736"/>
          </a:xfrm>
        </p:spPr>
        <p:txBody>
          <a:bodyPr anchor="b"/>
          <a:lstStyle>
            <a:lvl1pPr>
              <a:defRPr sz="100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30" y="10200935"/>
            <a:ext cx="13147238" cy="3334443"/>
          </a:xfrm>
        </p:spPr>
        <p:txBody>
          <a:bodyPr/>
          <a:lstStyle>
            <a:lvl1pPr marL="0" indent="0">
              <a:buNone/>
              <a:defRPr sz="4001">
                <a:solidFill>
                  <a:schemeClr val="tx1"/>
                </a:solidFill>
              </a:defRPr>
            </a:lvl1pPr>
            <a:lvl2pPr marL="762152" indent="0">
              <a:buNone/>
              <a:defRPr sz="3334">
                <a:solidFill>
                  <a:schemeClr val="tx1">
                    <a:tint val="75000"/>
                  </a:schemeClr>
                </a:solidFill>
              </a:defRPr>
            </a:lvl2pPr>
            <a:lvl3pPr marL="1524305" indent="0">
              <a:buNone/>
              <a:defRPr sz="3001">
                <a:solidFill>
                  <a:schemeClr val="tx1">
                    <a:tint val="75000"/>
                  </a:schemeClr>
                </a:solidFill>
              </a:defRPr>
            </a:lvl3pPr>
            <a:lvl4pPr marL="228645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04861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381076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457291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33506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09721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811561"/>
            <a:ext cx="13147238" cy="2946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5" y="3736696"/>
            <a:ext cx="6448577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5" y="5567993"/>
            <a:ext cx="6448577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8" y="3736696"/>
            <a:ext cx="6480335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8" y="5567993"/>
            <a:ext cx="6480335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1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2194738"/>
            <a:ext cx="7716857" cy="10832534"/>
          </a:xfrm>
        </p:spPr>
        <p:txBody>
          <a:bodyPr/>
          <a:lstStyle>
            <a:lvl1pPr>
              <a:defRPr sz="5334"/>
            </a:lvl1pPr>
            <a:lvl2pPr>
              <a:defRPr sz="4668"/>
            </a:lvl2pPr>
            <a:lvl3pPr>
              <a:defRPr sz="4001"/>
            </a:lvl3pPr>
            <a:lvl4pPr>
              <a:defRPr sz="3334"/>
            </a:lvl4pPr>
            <a:lvl5pPr>
              <a:defRPr sz="3334"/>
            </a:lvl5pPr>
            <a:lvl6pPr>
              <a:defRPr sz="3334"/>
            </a:lvl6pPr>
            <a:lvl7pPr>
              <a:defRPr sz="3334"/>
            </a:lvl7pPr>
            <a:lvl8pPr>
              <a:defRPr sz="3334"/>
            </a:lvl8pPr>
            <a:lvl9pPr>
              <a:defRPr sz="3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2194738"/>
            <a:ext cx="7716857" cy="10832534"/>
          </a:xfrm>
        </p:spPr>
        <p:txBody>
          <a:bodyPr anchor="t"/>
          <a:lstStyle>
            <a:lvl1pPr marL="0" indent="0">
              <a:buNone/>
              <a:defRPr sz="5334"/>
            </a:lvl1pPr>
            <a:lvl2pPr marL="762152" indent="0">
              <a:buNone/>
              <a:defRPr sz="4668"/>
            </a:lvl2pPr>
            <a:lvl3pPr marL="1524305" indent="0">
              <a:buNone/>
              <a:defRPr sz="4001"/>
            </a:lvl3pPr>
            <a:lvl4pPr marL="2286457" indent="0">
              <a:buNone/>
              <a:defRPr sz="3334"/>
            </a:lvl4pPr>
            <a:lvl5pPr marL="3048610" indent="0">
              <a:buNone/>
              <a:defRPr sz="3334"/>
            </a:lvl5pPr>
            <a:lvl6pPr marL="3810762" indent="0">
              <a:buNone/>
              <a:defRPr sz="3334"/>
            </a:lvl6pPr>
            <a:lvl7pPr marL="4572914" indent="0">
              <a:buNone/>
              <a:defRPr sz="3334"/>
            </a:lvl7pPr>
            <a:lvl8pPr marL="5335067" indent="0">
              <a:buNone/>
              <a:defRPr sz="3334"/>
            </a:lvl8pPr>
            <a:lvl9pPr marL="6097219" indent="0">
              <a:buNone/>
              <a:defRPr sz="333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811561"/>
            <a:ext cx="13147238" cy="294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4057789"/>
            <a:ext cx="13147238" cy="967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CB0FB-397E-A14C-A0A9-041797451F7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14128168"/>
            <a:ext cx="5144572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4305" rtl="0" eaLnBrk="1" latinLnBrk="0" hangingPunct="1">
        <a:lnSpc>
          <a:spcPct val="90000"/>
        </a:lnSpc>
        <a:spcBef>
          <a:spcPct val="0"/>
        </a:spcBef>
        <a:buNone/>
        <a:defRPr sz="73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76" indent="-381076" algn="l" defTabSz="1524305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8" kern="1200">
          <a:solidFill>
            <a:schemeClr val="tx1"/>
          </a:solidFill>
          <a:latin typeface="+mn-lt"/>
          <a:ea typeface="+mn-ea"/>
          <a:cs typeface="+mn-cs"/>
        </a:defRPr>
      </a:lvl1pPr>
      <a:lvl2pPr marL="1143229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38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3pPr>
      <a:lvl4pPr marL="266753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686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838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99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71614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478295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5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45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61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76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914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506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7219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855F7-2813-081A-E68B-A9084A558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487"/>
            <a:ext cx="6566239" cy="15273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2AE53E-17C8-E2C1-CE72-6E6C11DA1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085" y="7280493"/>
            <a:ext cx="2121177" cy="24199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FF1AF2-2EC7-0348-A168-E505C3758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46909" y="11886006"/>
            <a:ext cx="4460623" cy="1845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33B152-EC0B-C428-B384-2F8CC2B5A105}"/>
              </a:ext>
            </a:extLst>
          </p:cNvPr>
          <p:cNvSpPr txBox="1"/>
          <p:nvPr/>
        </p:nvSpPr>
        <p:spPr>
          <a:xfrm>
            <a:off x="7076362" y="2453877"/>
            <a:ext cx="596965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Us For </a:t>
            </a:r>
          </a:p>
          <a:p>
            <a:r>
              <a:rPr lang="en-US" sz="8800" b="1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&lt;&lt;Event Name&gt;&gt;</a:t>
            </a:r>
          </a:p>
          <a:p>
            <a:b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27378-2BFE-3AA0-2954-C995B9451CF2}"/>
              </a:ext>
            </a:extLst>
          </p:cNvPr>
          <p:cNvSpPr txBox="1"/>
          <p:nvPr/>
        </p:nvSpPr>
        <p:spPr>
          <a:xfrm>
            <a:off x="7178925" y="7939289"/>
            <a:ext cx="80926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Saturday, Month XX </a:t>
            </a:r>
          </a:p>
          <a:p>
            <a:r>
              <a:rPr lang="en-US" sz="4400" b="0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X p.m.</a:t>
            </a:r>
          </a:p>
          <a:p>
            <a:b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A group of kids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37774467-31C5-28A9-7903-D450BAF77E1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1163567" y="1395734"/>
            <a:ext cx="4460623" cy="6695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2CCA03-A041-5A28-0D16-5DC4C36699E8}"/>
              </a:ext>
            </a:extLst>
          </p:cNvPr>
          <p:cNvSpPr txBox="1"/>
          <p:nvPr/>
        </p:nvSpPr>
        <p:spPr>
          <a:xfrm>
            <a:off x="1142828" y="3651686"/>
            <a:ext cx="4460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9775E-E124-F205-376B-E1E4A5A258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9371" y="13229169"/>
            <a:ext cx="3253666" cy="1513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008F44-7C6B-C064-377F-142628AEF8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28" y="12247318"/>
            <a:ext cx="4304870" cy="1780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7FC6E-2CDA-CBD1-D1B5-B0B2264AE7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5693" y="-3009054"/>
            <a:ext cx="2838822" cy="4584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27449-12F5-9CC8-7C14-CF7EE4373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98793" y="7903395"/>
            <a:ext cx="6363532" cy="6124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843A2-105F-647E-6D07-1CA2AD0BD5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472893" y="-7400212"/>
            <a:ext cx="17380937" cy="17208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E26A00-AD95-5B94-B5E8-96540BE4C6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72498" y="503759"/>
            <a:ext cx="1104313" cy="2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8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288</TotalTime>
  <Words>22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O'Donohue</dc:creator>
  <cp:lastModifiedBy>Danielle O'Donohue</cp:lastModifiedBy>
  <cp:revision>3</cp:revision>
  <dcterms:created xsi:type="dcterms:W3CDTF">2023-05-24T02:42:56Z</dcterms:created>
  <dcterms:modified xsi:type="dcterms:W3CDTF">2023-05-31T20:30:13Z</dcterms:modified>
</cp:coreProperties>
</file>